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776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6E2D4A-4A4E-C7C4-6C79-A2900DF32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9BD2793-51B4-72FD-50BB-DEA2892D3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C1FCA2-0085-3D29-EB1E-6B626910E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27A5-460A-4EDA-B8B9-18D4714178FD}" type="datetimeFigureOut">
              <a:rPr lang="en-IN" smtClean="0"/>
              <a:pPr/>
              <a:t>08-01-2026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5C7A48-C94F-402C-C0E9-8474EE464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7D2997-477B-81D8-D8DD-A845DC26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2861-5029-47B9-A71B-6405F30C5ED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8392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095068-AEA5-34F9-B54D-20E196DE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6852965-3496-8DA3-C91B-6650237A8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28D657-217B-3BCF-5ED3-25F4B7EAA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27A5-460A-4EDA-B8B9-18D4714178FD}" type="datetimeFigureOut">
              <a:rPr lang="en-IN" smtClean="0"/>
              <a:pPr/>
              <a:t>08-01-2026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C9DB00-59E9-52D6-EF3B-99DDBCB06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C10C22-CEA5-4226-C399-472D02822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2861-5029-47B9-A71B-6405F30C5ED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05163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021D7B1-DE49-A7B5-4DEA-C1D899970B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496D3C1-D839-396B-D370-B6CE6EE0E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82DA5D-AB2B-3628-17C9-11FF1360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27A5-460A-4EDA-B8B9-18D4714178FD}" type="datetimeFigureOut">
              <a:rPr lang="en-IN" smtClean="0"/>
              <a:pPr/>
              <a:t>08-01-2026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4462B9-AF9A-C8AF-0334-CCDC84806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456CA6-B291-05E9-1F7E-281D6F59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2861-5029-47B9-A71B-6405F30C5ED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8940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AB51A0-66C8-C9E0-3C14-D1426B664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9C40F2-1DB7-A19C-F7D2-853F06B5D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175435-F3A8-F08E-EEDD-E62D084FA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27A5-460A-4EDA-B8B9-18D4714178FD}" type="datetimeFigureOut">
              <a:rPr lang="en-IN" smtClean="0"/>
              <a:pPr/>
              <a:t>08-01-2026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7B9D22-17AB-E4FA-73B8-C64CA8792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8E04D0-8F93-C358-4A11-6160E7307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2861-5029-47B9-A71B-6405F30C5ED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09553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B73E1A-86EC-6945-D7DA-5EB71259D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FA627A-A6AA-FD48-3D9F-B571B9028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8A86C8-20C3-98E3-65A4-466498E28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27A5-460A-4EDA-B8B9-18D4714178FD}" type="datetimeFigureOut">
              <a:rPr lang="en-IN" smtClean="0"/>
              <a:pPr/>
              <a:t>08-01-2026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64671F-9361-881A-39E6-5E7BFF279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B0EF81-1EDC-D7DA-6355-8C410EE4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2861-5029-47B9-A71B-6405F30C5ED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3010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0C3060-5E38-867A-D3A7-E17AC1E23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D1F9B9-4AD1-5476-4CF2-9E5761BFE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C4E13D-938D-CAEA-899A-08D4D8F3D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033066-48FE-E4E3-B67D-986817706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27A5-460A-4EDA-B8B9-18D4714178FD}" type="datetimeFigureOut">
              <a:rPr lang="en-IN" smtClean="0"/>
              <a:pPr/>
              <a:t>08-01-2026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B86D49-A961-FD60-F074-BB181F754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ED160C-C361-A783-0A62-CF3664C8D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2861-5029-47B9-A71B-6405F30C5ED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7189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D7F6DE-2D78-45AA-F214-F600B822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6CB31B-927D-65F2-28BA-4983165C6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7C5003-ACF8-A294-341F-F10A79DDA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14EADF7-F72D-9E3E-BB81-829D0B72F9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32EDB1A-3F15-2B83-9686-C310134B33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6B1EAA9-B11B-2E2B-562C-3ABC6AF10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27A5-460A-4EDA-B8B9-18D4714178FD}" type="datetimeFigureOut">
              <a:rPr lang="en-IN" smtClean="0"/>
              <a:pPr/>
              <a:t>08-01-2026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B795788-4CDA-F99E-62AE-30D3E6A49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B5C2C98-A159-AE36-226C-308B4191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2861-5029-47B9-A71B-6405F30C5ED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0936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3EA3A7-8F50-52A0-1BF1-CF7BBF578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362ADFB-722C-4769-83A2-4414A486F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27A5-460A-4EDA-B8B9-18D4714178FD}" type="datetimeFigureOut">
              <a:rPr lang="en-IN" smtClean="0"/>
              <a:pPr/>
              <a:t>08-01-2026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520940C-1740-97C3-A76F-99903A73F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60A0932-A063-AFAD-8AE7-64F5B0AA3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2861-5029-47B9-A71B-6405F30C5ED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45635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DAD6D21-328F-DD78-886E-6DD7FE26A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27A5-460A-4EDA-B8B9-18D4714178FD}" type="datetimeFigureOut">
              <a:rPr lang="en-IN" smtClean="0"/>
              <a:pPr/>
              <a:t>08-01-2026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04FCE73-4072-760F-A4D4-29637E392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95DB78-0E3E-1795-0A97-48ACAFE51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2861-5029-47B9-A71B-6405F30C5ED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8810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269059-CD02-515C-0156-224F2B78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BFFD68-E563-25FA-9C30-6CB9191F4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5546CA9-F721-288E-3931-66A84FED1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AC0088-99F0-4C04-68DC-BF00166BF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27A5-460A-4EDA-B8B9-18D4714178FD}" type="datetimeFigureOut">
              <a:rPr lang="en-IN" smtClean="0"/>
              <a:pPr/>
              <a:t>08-01-2026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F74600-7A16-E725-8611-6F0B34323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E2BB02-09FC-3B38-D178-1999E9F4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2861-5029-47B9-A71B-6405F30C5ED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121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DADFC2-AC4C-F127-82E2-1C0428A90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10EABDC-F624-B642-5626-152AB27240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6BA52B-85CA-7AEA-C8BA-95F23E2CC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C24EAB-BCDA-45CE-9196-AA1471C0D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27A5-460A-4EDA-B8B9-18D4714178FD}" type="datetimeFigureOut">
              <a:rPr lang="en-IN" smtClean="0"/>
              <a:pPr/>
              <a:t>08-01-2026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B6F08C-9574-F217-A99A-08931E379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956F6F-A26A-CAF9-1EBE-114269CD7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2861-5029-47B9-A71B-6405F30C5ED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3470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E13E181-03A5-C7A0-4FA2-9444CC4DC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36B9E7-13E8-7B12-DAFF-FEB500695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7105AC-5A04-0BE7-C53A-799A7F864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A27A5-460A-4EDA-B8B9-18D4714178FD}" type="datetimeFigureOut">
              <a:rPr lang="en-IN" smtClean="0"/>
              <a:pPr/>
              <a:t>08-01-2026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76D6EB-CFA2-04CA-425E-D4AB121B2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997F6-88A6-3C4C-4052-83ED1D230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02861-5029-47B9-A71B-6405F30C5ED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6458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ADVL Punjab | Indian Association of Dermatologists ...">
            <a:extLst>
              <a:ext uri="{FF2B5EF4-FFF2-40B4-BE49-F238E27FC236}">
                <a16:creationId xmlns:a16="http://schemas.microsoft.com/office/drawing/2014/main" xmlns="" id="{5ED2856B-B8B6-7369-C395-07C6B4715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27081" y="64008"/>
            <a:ext cx="1106424" cy="112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210D1D-5DBB-5D63-D967-BA7B17B3E7D1}"/>
              </a:ext>
            </a:extLst>
          </p:cNvPr>
          <p:cNvSpPr txBox="1"/>
          <p:nvPr/>
        </p:nvSpPr>
        <p:spPr>
          <a:xfrm>
            <a:off x="1668781" y="212536"/>
            <a:ext cx="854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7030A0"/>
                </a:solidFill>
                <a:latin typeface="Bahnschrift" panose="020B0502040204020203" pitchFamily="34" charset="0"/>
              </a:rPr>
              <a:t>Midface Toddler Excoriation Syndrome (</a:t>
            </a:r>
            <a:r>
              <a:rPr lang="en-US" sz="2800" i="1" dirty="0" err="1">
                <a:solidFill>
                  <a:srgbClr val="7030A0"/>
                </a:solidFill>
                <a:latin typeface="Bahnschrift" panose="020B0502040204020203" pitchFamily="34" charset="0"/>
              </a:rPr>
              <a:t>MiTES</a:t>
            </a:r>
            <a:r>
              <a:rPr lang="en-US" sz="2800" i="1" dirty="0">
                <a:solidFill>
                  <a:srgbClr val="7030A0"/>
                </a:solidFill>
                <a:latin typeface="Bahnschrift" panose="020B0502040204020203" pitchFamily="34" charset="0"/>
              </a:rPr>
              <a:t>)</a:t>
            </a:r>
            <a:endParaRPr lang="en-IN" sz="2800" i="1" dirty="0">
              <a:solidFill>
                <a:srgbClr val="7030A0"/>
              </a:solidFill>
              <a:latin typeface="Bahnschrift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EE213F7-2D32-BF1F-EC31-E28173A69EB5}"/>
              </a:ext>
            </a:extLst>
          </p:cNvPr>
          <p:cNvSpPr txBox="1"/>
          <p:nvPr/>
        </p:nvSpPr>
        <p:spPr>
          <a:xfrm>
            <a:off x="585216" y="5892967"/>
            <a:ext cx="7699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0070C0"/>
                </a:solidFill>
              </a:rPr>
              <a:t>Ref: Patel V, Yadav D et al. Midface Toddler Excoriation Syndrome (</a:t>
            </a:r>
            <a:r>
              <a:rPr lang="en-US" sz="1000" i="1" dirty="0" err="1">
                <a:solidFill>
                  <a:srgbClr val="0070C0"/>
                </a:solidFill>
              </a:rPr>
              <a:t>MiTES</a:t>
            </a:r>
            <a:r>
              <a:rPr lang="en-US" sz="1000" i="1" dirty="0">
                <a:solidFill>
                  <a:srgbClr val="0070C0"/>
                </a:solidFill>
              </a:rPr>
              <a:t>): A Review. </a:t>
            </a:r>
            <a:r>
              <a:rPr lang="en-US" sz="1000" i="1" dirty="0" err="1">
                <a:solidFill>
                  <a:srgbClr val="0070C0"/>
                </a:solidFill>
              </a:rPr>
              <a:t>Pediatr</a:t>
            </a:r>
            <a:r>
              <a:rPr lang="en-US" sz="1000" i="1" dirty="0">
                <a:solidFill>
                  <a:srgbClr val="0070C0"/>
                </a:solidFill>
              </a:rPr>
              <a:t> Dermatol. 2025 May – Jun; 42 (3):469-474.</a:t>
            </a:r>
            <a:endParaRPr lang="en-IN" sz="1000" i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962BE29-EC16-D48E-405E-DCEE357BD186}"/>
              </a:ext>
            </a:extLst>
          </p:cNvPr>
          <p:cNvSpPr txBox="1"/>
          <p:nvPr/>
        </p:nvSpPr>
        <p:spPr>
          <a:xfrm>
            <a:off x="9281160" y="5892967"/>
            <a:ext cx="2825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IADVL – AP 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TEAM NELLORE</a:t>
            </a:r>
            <a:endParaRPr lang="en-IN" sz="2000" b="1" dirty="0">
              <a:solidFill>
                <a:schemeClr val="accent6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1026" name="Picture 2" descr="Lichenified plaque on the bridge of the nose along with excoriation marks and atrophic scarring of the midface">
            <a:extLst>
              <a:ext uri="{FF2B5EF4-FFF2-40B4-BE49-F238E27FC236}">
                <a16:creationId xmlns:a16="http://schemas.microsoft.com/office/drawing/2014/main" xmlns="" id="{C784E548-D803-8941-BBA5-C89A070C6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8261" y="1280160"/>
            <a:ext cx="2542032" cy="28346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6B21E1F-3963-F5A0-416A-179ACA4857CA}"/>
              </a:ext>
            </a:extLst>
          </p:cNvPr>
          <p:cNvSpPr txBox="1"/>
          <p:nvPr/>
        </p:nvSpPr>
        <p:spPr>
          <a:xfrm>
            <a:off x="758952" y="1042416"/>
            <a:ext cx="7918704" cy="431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IN" sz="2000" dirty="0"/>
              <a:t>Less severe form of Hereditary Sensory – Autonomic Neuropathy type 8.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IN" sz="2000" dirty="0"/>
              <a:t>Characterized by chronic, </a:t>
            </a:r>
            <a:r>
              <a:rPr lang="en-IN" sz="2000" i="1" dirty="0">
                <a:solidFill>
                  <a:srgbClr val="FF0000"/>
                </a:solidFill>
              </a:rPr>
              <a:t>self- inflicted excoriations of the midface</a:t>
            </a:r>
            <a:r>
              <a:rPr lang="en-IN" sz="2000" dirty="0"/>
              <a:t>, often leading to significant scarring &amp; hyperpigmentation.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IN" sz="2000" dirty="0"/>
              <a:t>Typically affects young children, with a male predominance.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IN" sz="2000" dirty="0"/>
              <a:t>Linked to </a:t>
            </a:r>
            <a:r>
              <a:rPr lang="en-IN" sz="2000" dirty="0">
                <a:solidFill>
                  <a:srgbClr val="FF0000"/>
                </a:solidFill>
              </a:rPr>
              <a:t>Autosomal Recessive </a:t>
            </a:r>
            <a:r>
              <a:rPr lang="en-IN" sz="2000" dirty="0"/>
              <a:t>biallelic mutations in </a:t>
            </a:r>
            <a:r>
              <a:rPr lang="en-IN" sz="2000" dirty="0">
                <a:solidFill>
                  <a:srgbClr val="FF0000"/>
                </a:solidFill>
              </a:rPr>
              <a:t>PRDM 12 gene</a:t>
            </a:r>
            <a:r>
              <a:rPr lang="en-IN" sz="2000" dirty="0"/>
              <a:t>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rgbClr val="FF0000"/>
                </a:solidFill>
              </a:rPr>
              <a:t>Treatment approach: </a:t>
            </a:r>
            <a:r>
              <a:rPr lang="en-IN" sz="2000" dirty="0"/>
              <a:t>Topical antimicrobials, Emollients, Steroids &amp; oral medications aimed at reducing scratching impulses.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F4FC898-AA2B-3BD9-0FB4-E10ADCDF8E2C}"/>
              </a:ext>
            </a:extLst>
          </p:cNvPr>
          <p:cNvSpPr txBox="1"/>
          <p:nvPr/>
        </p:nvSpPr>
        <p:spPr>
          <a:xfrm>
            <a:off x="8938261" y="4114800"/>
            <a:ext cx="25420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Bahnschrift SemiBold" panose="020B0502040204020203" pitchFamily="34" charset="0"/>
              </a:rPr>
              <a:t>Lichenified plaque on the bridge of the nose along with excoriation marks and atrophic scarring of the midface</a:t>
            </a:r>
          </a:p>
          <a:p>
            <a:pPr algn="ctr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Bahnschrift SemiBold" panose="020B0502040204020203" pitchFamily="34" charset="0"/>
              </a:rPr>
              <a:t/>
            </a:r>
            <a:br>
              <a:rPr lang="en-US" sz="1400" dirty="0">
                <a:solidFill>
                  <a:schemeClr val="accent2">
                    <a:lumMod val="50000"/>
                  </a:schemeClr>
                </a:solidFill>
                <a:latin typeface="Bahnschrift SemiBold" panose="020B0502040204020203" pitchFamily="34" charset="0"/>
              </a:rPr>
            </a:br>
            <a:endParaRPr lang="en-IN" sz="1400" dirty="0">
              <a:solidFill>
                <a:schemeClr val="accent2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537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134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janardhana reddy</dc:creator>
  <cp:lastModifiedBy>vijaya Kurnuthala</cp:lastModifiedBy>
  <cp:revision>9</cp:revision>
  <dcterms:created xsi:type="dcterms:W3CDTF">2025-12-20T09:08:21Z</dcterms:created>
  <dcterms:modified xsi:type="dcterms:W3CDTF">2026-01-08T17:28:18Z</dcterms:modified>
</cp:coreProperties>
</file>