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5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>
        <p:scale>
          <a:sx n="75" d="100"/>
          <a:sy n="75" d="100"/>
        </p:scale>
        <p:origin x="1833" y="567"/>
      </p:cViewPr>
      <p:guideLst>
        <p:guide orient="horz" pos="217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635" y="274955"/>
            <a:ext cx="7459980" cy="1143000"/>
          </a:xfrm>
        </p:spPr>
        <p:txBody>
          <a:bodyPr>
            <a:norm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NEMOLIZUMAB</a:t>
            </a:r>
            <a:r>
              <a:rPr lang="en-I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A</a:t>
            </a:r>
            <a:r>
              <a:rPr lang="en-GB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TOPIC DERMATITIS</a:t>
            </a:r>
            <a:endParaRPr lang="en-GB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20000"/>
          </a:bodyPr>
          <a:lstStyle/>
          <a:p>
            <a:pPr marL="0" indent="0">
              <a:buNone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
 </a:t>
            </a:r>
            <a:r>
              <a:rPr lang="en-IN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onoclonal antibody that acts on IL-31 (Interleukin-31) used to treat Severe Atopic Dermatitis (AD).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Mechanism: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nhibits the activation of  IL-31 receptor </a:t>
            </a:r>
            <a:r>
              <a:rPr lang="en-IN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,an inflammatory cytokine released by type 2 helper Tcells and dendritic cells</a:t>
            </a:r>
            <a:endParaRPr lang="en-IN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IL-31 </a:t>
            </a:r>
            <a:r>
              <a:rPr lang="en-IN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receptor A present on many cells including neurons thus inhibits IL-31 Signaling which relieves pruritus.</a:t>
            </a:r>
            <a:endParaRPr lang="en-IN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alt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										  </a:t>
            </a:r>
            <a:r>
              <a:rPr lang="en-IN" alt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IADVL - AP</a:t>
            </a:r>
            <a:endParaRPr lang="en-IN" altLang="en-GB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0" lvl="8" indent="457200">
              <a:buNone/>
            </a:pPr>
            <a:r>
              <a:rPr lang="en-IN" alt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TEAM NELLORE</a:t>
            </a:r>
            <a:endParaRPr lang="en-IN" altLang="en-GB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alt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IADVL Punjab | Indian Association of Dermatologists ...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5756" y="64008"/>
            <a:ext cx="1106424" cy="1126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515" y="639445"/>
            <a:ext cx="8229600" cy="57892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Indications :</a:t>
            </a:r>
            <a:endParaRPr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patients &gt;13 years old with AD not controlled with existing treatments.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Moderate to severe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Prurigo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Nodularis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Uraemic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pruritus in Haemodialysis patients.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Dosage and Administration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Nemolizumab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administered as a 60 mg SC (Subcutaneous) injection at intervals of 4 weeks.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Adverse Effects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1800" dirty="0"/>
              <a:t>Abdominal pain</a:t>
            </a:r>
            <a:endParaRPr lang="en-GB" sz="1800" dirty="0"/>
          </a:p>
          <a:p>
            <a:r>
              <a:rPr lang="en-GB" sz="1800" dirty="0"/>
              <a:t>Diarrhoea</a:t>
            </a:r>
            <a:endParaRPr lang="en-GB" sz="1800" dirty="0"/>
          </a:p>
          <a:p>
            <a:r>
              <a:rPr lang="en-GB" sz="1800" dirty="0"/>
              <a:t>Arthralgia (Joint pain),</a:t>
            </a:r>
            <a:endParaRPr lang="en-GB" sz="1800" dirty="0"/>
          </a:p>
          <a:p>
            <a:r>
              <a:rPr lang="en-GB" sz="1800" dirty="0"/>
              <a:t>Muscle Spasm</a:t>
            </a:r>
            <a:endParaRPr lang="en-GB" sz="1800" dirty="0"/>
          </a:p>
          <a:p>
            <a:r>
              <a:rPr lang="en-GB" sz="1800" dirty="0"/>
              <a:t>Jaw pain</a:t>
            </a:r>
            <a:endParaRPr lang="en-GB" sz="1800" dirty="0"/>
          </a:p>
          <a:p>
            <a:r>
              <a:rPr lang="en-GB" sz="1800" dirty="0"/>
              <a:t>Headache</a:t>
            </a:r>
            <a:r>
              <a:rPr lang="en-IN" altLang="en-GB" sz="1800" dirty="0"/>
              <a:t>											</a:t>
            </a:r>
            <a:r>
              <a:rPr lang="en-IN" altLang="en-GB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IADVL - AP</a:t>
            </a:r>
            <a:endParaRPr lang="en-IN" altLang="en-GB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0" lvl="8" indent="457200">
              <a:buNone/>
            </a:pPr>
            <a:r>
              <a:rPr lang="en-I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TEAM NELLORE</a:t>
            </a:r>
            <a:endParaRPr lang="en-IN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IADVL Punjab | Indian Association of Dermatologists ...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7831" y="-127"/>
            <a:ext cx="1106424" cy="1126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886</Words>
  <Application>WPS Presentation</Application>
  <PresentationFormat>On-screen Show (4:3)</PresentationFormat>
  <Paragraphs>31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SimSun</vt:lpstr>
      <vt:lpstr>Wingdings</vt:lpstr>
      <vt:lpstr>Arial</vt:lpstr>
      <vt:lpstr>Times New Roman</vt:lpstr>
      <vt:lpstr>Microsoft YaHei</vt:lpstr>
      <vt:lpstr>Arial Unicode MS</vt:lpstr>
      <vt:lpstr>Calibri</vt:lpstr>
      <vt:lpstr>Office Theme</vt:lpstr>
      <vt:lpstr>NEMOLIZUMAB IN ATOPIC DERMATITIS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NEMOLIZUMAN IN ATOPIC DERMATITIS</dc:title>
  <dc:creator>Amruth Reddy</dc:creator>
  <dc:description>generated using python-pptx</dc:description>
  <cp:lastModifiedBy>Rudra Filling Station</cp:lastModifiedBy>
  <cp:revision>10</cp:revision>
  <dcterms:created xsi:type="dcterms:W3CDTF">2013-01-27T09:14:00Z</dcterms:created>
  <dcterms:modified xsi:type="dcterms:W3CDTF">2026-01-08T13:32:19Z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53F649E7F5E34BC8AF0056759271A9B1_13</vt:lpwstr>
  </property>
  <property fmtid="{D5CDD505-2E9C-101B-9397-08002B2CF9AE}" pid="3" name="KSOProductBuildVer">
    <vt:lpwstr>1033-12.2.0.23196</vt:lpwstr>
  </property>
</Properties>
</file>